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</p:embeddedFont>
    <p:embeddedFont>
      <p:font typeface="Libre Baskerville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66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Times New Roman" panose="02020603050405020304" pitchFamily="18" charset="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Times New Roman" panose="02020603050405020304" pitchFamily="18" charset="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Libre Baskerville</vt:lpstr>
      <vt:lpstr>Libre Baskerville Light</vt:lpstr>
      <vt:lpstr>Arial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Sachin Bodke</dc:creator>
  <cp:lastModifiedBy>Sachin Bodke</cp:lastModifiedBy>
  <cp:revision>1</cp:revision>
  <dcterms:created xsi:type="dcterms:W3CDTF">2025-10-14T02:52:14Z</dcterms:created>
  <dcterms:modified xsi:type="dcterms:W3CDTF">2025-12-03T04:12:54Z</dcterms:modified>
</cp:coreProperties>
</file>